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03/11/2022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56915" y="308002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INSCRIPCION DE NUEVO INGRESO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SOLICITANTES ACEPTADOS (ORDEN DE INSCRIPCIÓN)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 DE INSCRIPCIÓN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DOCUMENTACIÓN REQUERIDA (ACTA DE NACIMIENTO, CURP, CERTIFICADOS DE BACHILLERATO, CERTIFICADO MÉDICO, FOTOS INFANTIL)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RECIBO DE PAGO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POR CONCEPTO DE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INSCRIPCIÓN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FORMATO F9 PARA ESTUDIANTES EXTRANJEROS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CONTRATO DEL ESTUDIANTE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07935" y="1174603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894153" y="1264485"/>
            <a:ext cx="4391025" cy="6734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OFICINA,</a:t>
            </a:r>
            <a:r>
              <a:rPr lang="es-MX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AULA EQUIPADA, PERSONAL ADMINISTRATIVO, PAPELERIA EN GENERAL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1186" y="925663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10876" y="2389178"/>
            <a:ext cx="4391025" cy="3012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RECEPCIÓN DEL SOLICITANTE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COTEJO CON EL ORDEN DE INSCRIPCIÓN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REVISIÓN Y COTEJO DE LA DOCUMENTACIÓN REQUERIDA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LLENADO DE LA SOLICITUD DE INSCRIPCIÓN POR PARTE DEL INTERESADO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FIRMA DEL CONTRATO DEL ESTUDIANTE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FIRMA DE RECEPCIÓN DEL HORARIO CORRESPONDIENTE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48643" y="2000482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907799" y="5911580"/>
            <a:ext cx="4605136" cy="6841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ESTUDIANTES INSCRITOS CON 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DOCUMENTACION COMPLETA           (TOTAL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 ESTUDIANTES INSCRITOS/TOTAL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ASPIRANTES SELECCIONADOS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*100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64882" y="5522884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578532" y="177325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ESTUDIANTE 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INSCRITO CON NÚMERO DE CONTROL ÚNICO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REGISTRO EN EL SIITH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HORARIO DE CLASES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EXPEDIENTE FÍSICO COMPLETO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CONTRATO DEL ESTUDIANTE FIRMADO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942966" y="1264484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13378" y="5299771"/>
            <a:ext cx="2862178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DOCUMENTACION INCOMPLETA O INCORRECTA.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FALTA DE PAGO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 CONCEPTO DE INSCRIPCION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157177" y="5307172"/>
            <a:ext cx="2413591" cy="1353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VIOLACIÓN DE 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CICLO ESCOLAR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6026219" y="1959538"/>
            <a:ext cx="138663" cy="4276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6026220" y="5401555"/>
            <a:ext cx="138662" cy="51002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330602" y="3530778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560487" y="4348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7882508" y="4961409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Multidocumento 34"/>
          <p:cNvSpPr/>
          <p:nvPr/>
        </p:nvSpPr>
        <p:spPr>
          <a:xfrm>
            <a:off x="10922065" y="4519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152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BETTINA SANTA CRUZ</cp:lastModifiedBy>
  <cp:revision>32</cp:revision>
  <dcterms:created xsi:type="dcterms:W3CDTF">2017-10-05T18:52:50Z</dcterms:created>
  <dcterms:modified xsi:type="dcterms:W3CDTF">2022-11-03T18:25:06Z</dcterms:modified>
</cp:coreProperties>
</file>